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6" r:id="rId10"/>
    <p:sldId id="267" r:id="rId11"/>
    <p:sldId id="264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81" d="100"/>
          <a:sy n="81" d="100"/>
        </p:scale>
        <p:origin x="-1880" y="-1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9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own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20"/>
            <a:ext cx="9144000" cy="644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5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8" y="0"/>
            <a:ext cx="85724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214940"/>
            <a:ext cx="9143994" cy="645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ramel popcor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257" y="-1"/>
            <a:ext cx="10442013" cy="69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colate cooki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upcakes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59"/>
            <a:ext cx="9144000" cy="626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ocolate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" y="359310"/>
            <a:ext cx="9174718" cy="61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innamon rol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78" y="219520"/>
            <a:ext cx="9159678" cy="64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nu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" y="-1"/>
            <a:ext cx="9144008" cy="68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3182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4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Macintosh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burger</dc:creator>
  <cp:lastModifiedBy>kyle burger</cp:lastModifiedBy>
  <cp:revision>5</cp:revision>
  <dcterms:created xsi:type="dcterms:W3CDTF">2016-09-01T16:13:26Z</dcterms:created>
  <dcterms:modified xsi:type="dcterms:W3CDTF">2016-09-01T17:49:15Z</dcterms:modified>
</cp:coreProperties>
</file>